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9" r:id="rId3"/>
    <p:sldId id="258" r:id="rId4"/>
    <p:sldId id="267" r:id="rId5"/>
    <p:sldId id="260" r:id="rId6"/>
    <p:sldId id="264" r:id="rId7"/>
    <p:sldId id="265" r:id="rId8"/>
    <p:sldId id="268" r:id="rId9"/>
    <p:sldId id="256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/>
              <a:t>Уголовная ответственность</a:t>
            </a:r>
            <a:endParaRPr lang="ru-RU" sz="8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go2.imgsmail.ru/imgpreview?key=http%3A//islamdag.ru/sites/img/stati/2009/1kv/kraja01%5Fb.jpg&amp;mb=imgdb_preview_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3" y="285728"/>
            <a:ext cx="3559993" cy="3286148"/>
          </a:xfrm>
          <a:prstGeom prst="rect">
            <a:avLst/>
          </a:prstGeom>
          <a:noFill/>
        </p:spPr>
      </p:pic>
      <p:pic>
        <p:nvPicPr>
          <p:cNvPr id="17412" name="Picture 4" descr="http://go1.imgsmail.ru/imgpreview?key=http%3A//omskgazeta.ru/thumbnails/58a11375fe620569906941857580df6e.jpg&amp;mb=imgdb_preview_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466" y="285728"/>
            <a:ext cx="4724547" cy="3143272"/>
          </a:xfrm>
          <a:prstGeom prst="rect">
            <a:avLst/>
          </a:prstGeom>
          <a:noFill/>
        </p:spPr>
      </p:pic>
      <p:pic>
        <p:nvPicPr>
          <p:cNvPr id="17414" name="Picture 6" descr="http://grani.ru/files/3927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857628"/>
            <a:ext cx="3714744" cy="2731429"/>
          </a:xfrm>
          <a:prstGeom prst="rect">
            <a:avLst/>
          </a:prstGeom>
          <a:noFill/>
        </p:spPr>
      </p:pic>
      <p:pic>
        <p:nvPicPr>
          <p:cNvPr id="17416" name="Picture 8" descr="http://grani.ru/files/3876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3669896"/>
            <a:ext cx="4262453" cy="29738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4" name="Picture 4" descr="http://litvik.ru/uploads/posts/2011-04/1303459651_vlecywxmafohpuf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0"/>
            <a:ext cx="4857758" cy="68506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http://900igr.net/datai/pravo/Ugolovnaja-otvetstvennost-nesovershennoletnikh/0006-008-Ugolovnaja-otvetstvennost-nesovershennoletnik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8060" y="0"/>
            <a:ext cx="9522434" cy="72389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 descr="http://vashpsixolog.ru/images/pian/pravo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"/>
            <a:ext cx="635798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://go2load.com/uploads/posts/2010-05/1273594163_12735884886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14554"/>
            <a:ext cx="3698039" cy="3536376"/>
          </a:xfrm>
          <a:prstGeom prst="rect">
            <a:avLst/>
          </a:prstGeom>
          <a:noFill/>
        </p:spPr>
      </p:pic>
      <p:pic>
        <p:nvPicPr>
          <p:cNvPr id="16388" name="Picture 4" descr="http://mosclinic.ru/img/content/news/3456/alkogolll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3714752"/>
            <a:ext cx="2857500" cy="2857500"/>
          </a:xfrm>
          <a:prstGeom prst="rect">
            <a:avLst/>
          </a:prstGeom>
          <a:noFill/>
        </p:spPr>
      </p:pic>
      <p:pic>
        <p:nvPicPr>
          <p:cNvPr id="16390" name="Picture 6" descr="http://sputnik-n.ru/exogens.ruen.db/nashi-novosti/images/vvedenie-ugolovnoj-i-administrativnoj-otvetstvennosti-za-prodazhu-alkogolnoj-produkcii-detya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214290"/>
            <a:ext cx="4305316" cy="304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://900igr.net/datas/pravo/Ugolovnaja-otvetstvennost-nesovershennoletnikh/0002-002-Ugolovnaja-otvetstvennost-nesovershennoletnik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http://900igr.net/datas/pravo/Ugolovnaja-otvetstvennost-nesovershennoletnikh/0007-007-Ugolovnaja-otvetstvennost-nesovershennoletnik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2" name="Picture 2" descr="http://900igr.net/datas/pravo/Ugolovnaja-otvetstvennost-nesovershennoletnikh/0013-013-Ugolovnaja-otvetstvennost-nesovershennoletnik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bestreferat.ru/images/paper/65/00/508006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36708"/>
            <a:ext cx="7786742" cy="66212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</Words>
  <PresentationFormat>Экран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Уголовная ответственность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206</cp:lastModifiedBy>
  <cp:revision>4</cp:revision>
  <dcterms:modified xsi:type="dcterms:W3CDTF">2013-04-10T05:10:10Z</dcterms:modified>
</cp:coreProperties>
</file>